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heelofnames.com/a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0377" y="2055752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>
                <a:cs typeface="+mj-cs"/>
              </a:rPr>
              <a:t>عرض لعبة عجلة الاسماء على الشاشة الصفية لاختيار الطالب الذي سيكون مسؤول عن مجموعة محددة في الورشة </a:t>
            </a:r>
            <a:r>
              <a:rPr lang="ar-AE" dirty="0" smtClean="0">
                <a:cs typeface="+mj-cs"/>
              </a:rPr>
              <a:t> من خلال:</a:t>
            </a:r>
          </a:p>
          <a:p>
            <a:pPr algn="ctr" rtl="1">
              <a:lnSpc>
                <a:spcPct val="200000"/>
              </a:lnSpc>
            </a:pPr>
            <a:endParaRPr lang="ar-AE" dirty="0">
              <a:cs typeface="+mj-cs"/>
            </a:endParaRP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AE" dirty="0">
                <a:cs typeface="+mj-cs"/>
              </a:rPr>
              <a:t>توزيع الادوات ( الاقلام - الالوان )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AE" dirty="0">
                <a:cs typeface="+mj-cs"/>
              </a:rPr>
              <a:t>توزيع اوراق العمل وجمعها منهم .</a:t>
            </a:r>
            <a:endParaRPr lang="en-US" dirty="0"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86693" y="5206138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wheelofnames.com/ar</a:t>
            </a:r>
            <a:r>
              <a:rPr lang="ar-AE" dirty="0" smtClean="0"/>
              <a:t> 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278582" y="5193085"/>
            <a:ext cx="798021" cy="38238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01295" y="5181200"/>
            <a:ext cx="1687483" cy="36933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برنامج عجلة الاسماء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0" name="Picture 6" descr="عجلة انا اكتب الاسماء - موارد تعليمي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10" y="201847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201295" y="925084"/>
            <a:ext cx="2433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800" b="1" dirty="0"/>
              <a:t>لعبة عجلة الاسماء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240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12</cp:revision>
  <dcterms:created xsi:type="dcterms:W3CDTF">2023-06-12T08:18:13Z</dcterms:created>
  <dcterms:modified xsi:type="dcterms:W3CDTF">2023-09-07T10:19:48Z</dcterms:modified>
</cp:coreProperties>
</file>